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 Semi Bold"/>
      <p:regular r:id="rId15"/>
    </p:embeddedFon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Coffee Shop Sales Analysis: Unlocking Growth Opportunities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report analyzes coffee shop sales data to identify key trends and actionable insights for improving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7444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Store Location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Performer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Hell's Kitchen location generated 34% of total sales.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3138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Area for Improvement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Lower Manhattan locations showed lower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73191"/>
            <a:ext cx="58547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Top-Selling Products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77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4062293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1. Barista Espresso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4677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Highest-selling product, with a total sales quantity of $91,406,20.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977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4837509" y="4062293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2. Brewed Black Tea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4677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performer, indicating customer demand for alternative beverages.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Month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855952"/>
            <a:ext cx="30480" cy="3566517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35101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1111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1053703" y="3196114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June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57318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Highest-earning month, contributing 24% of total annual revenue.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24768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1030843" y="5092779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February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46985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Lowest revenue, possibly due to seasonal factors or reduced promotions.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5817"/>
            <a:ext cx="69197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by Day of the Week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82475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51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Monday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4199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Busiest day, with total revenue reaching 101677.28.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63927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Saturday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35650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Lower performance compared to weekdays, suggesting potential for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6763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Average Price Per Order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130428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4.69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Average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insight into customer spending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Recommendations: Boosting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Introduce promotions and campaigns in low-performing stores.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Leverage Popularity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on promoting top-selling products with special offers.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961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Seasonal Promotions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 promotions during low-revenue periods based on monthly trends.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Conclusion: Towards Sustainable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implementing these recommendations, the coffee shop can achieve better customer satisfaction, increased revenue, and sustainable growth.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2024-11-23T14:15:59Z</dcterms:created>
  <dcterms:modified xsi:type="dcterms:W3CDTF">2024-11-23T14:15:59Z</dcterms:modified>
</cp:coreProperties>
</file>